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1078865"/>
            <a:ext cx="6591935" cy="48152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19274</Words>
  <Application>WPS 演示</Application>
  <PresentationFormat>宽屏</PresentationFormat>
  <Paragraphs>1200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996</cp:revision>
  <dcterms:created xsi:type="dcterms:W3CDTF">2023-03-11T21:06:31Z</dcterms:created>
  <dcterms:modified xsi:type="dcterms:W3CDTF">2023-03-11T21:06:31Z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